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9"/>
  </p:notesMasterIdLst>
  <p:sldIdLst>
    <p:sldId id="374" r:id="rId5"/>
    <p:sldId id="580" r:id="rId6"/>
    <p:sldId id="582" r:id="rId7"/>
    <p:sldId id="576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788510C-F2C5-D775-538D-E560CD6A33E2}" name="Haley De Charmoy" initials="HDC" userId="S::haley@esseskincare.com::ea1ab913-4340-4e9d-96cf-c0af9236b11a" providerId="AD"/>
  <p188:author id="{334D2734-9073-1B89-B6D7-CF19506E132B}" name="Guest User" initials="GU" userId="S::urn:spo:anon#4ea7f6d2b4b8fd84c2ba4f67999c955f4253b2a1318b227aec8bfc2884a37e07::" providerId="AD"/>
  <p188:author id="{F03B3D3C-3B8D-37B2-0E30-DF55A16BEF9A}" name="Jodi Rider" initials="JR" userId="S::jodi@esseskincare.com::31e16dc8-a445-432c-a79a-b530f4e9bbc4" providerId="AD"/>
  <p188:author id="{02B83846-F714-AA4F-034C-391F13F251DF}" name="Catherine Fick" initials="CF" userId="S::catherine@esseskincare.com::9c35ed52-bc1b-41bd-be7c-e019325f8032" providerId="AD"/>
  <p188:author id="{DCBFA561-C347-210A-C8C2-8F2A5E7D7E55}" name="Amy Chu" initials="" userId="S::amy@esseskincare.com::ce418443-b1fb-429b-b129-1fc864b3852d" providerId="AD"/>
  <p188:author id="{8C1CDD62-3F71-C25F-0536-8D9313DC0761}" name="Kim Steyn" initials="KS" userId="S::kim@esseskincare.com::07c21f4b-15cd-4ac5-b4a9-e3de1ee0b1e2" providerId="AD"/>
  <p188:author id="{F9C2F27E-C841-233B-2273-0908D1A28BEA}" name="Eden Lütge" initials="EL" userId="S::eden@esseskincare.com::becd69c7-535f-4d84-b40a-727a36f202d7" providerId="AD"/>
  <p188:author id="{DB9AA3BA-F7B0-B10B-1F83-7FCF496A7404}" name="Guest User" initials="GU" userId="S::urn:spo:anon#dcf841247af6ef28ca95c7c5692455eba3ef56a3157cdb0b8dab1aa9d8b1a304::" providerId="AD"/>
  <p188:author id="{993DD1CC-FC55-B157-A2E7-37A82E8AF9D8}" name="Guest User" initials="GU" userId="S::urn:spo:anon#580339c02fc6159320c457fa7bd5dddcd38043a2e15956a6b65bb8310a73f3cd::" providerId="AD"/>
  <p188:author id="{F5E9BCDB-1341-77CA-C1D3-FBC0512C7053}" name="Niksha Matadin" initials="NM" userId="S::niksha@esseskincare.com::aff1c37d-90a1-4792-afe8-0909bb007179" providerId="AD"/>
  <p188:author id="{2BFF11E1-EF2E-C3E8-DA93-3CFCFE92B1DA}" name="Suzaan Van Lill" initials="SV" userId="S::suzaan@esseskincare.com::7a02a8ed-a25b-44bc-b17c-6413a4906fd0" providerId="AD"/>
  <p188:author id="{41A94BE3-D3B5-EC52-9357-BB426236031E}" name="Sara Pillay" initials="" userId="S::creative@esseskincare.com::ceb54b1d-b859-4abc-8f84-11f3ee09bdcc" providerId="AD"/>
  <p188:author id="{A8E49BEA-D35C-4D0B-27D0-F11D4E0AE2CB}" name="Hayley Blamire" initials="HB" userId="S::Hayley@esseskincare.com::f798d29e-26d8-4afb-87c9-083a263bdce9" providerId="AD"/>
  <p188:author id="{1DCD2EED-A5C5-AC6A-C842-2DB5B7A8037E}" name="Alicia Stander" initials="AS" userId="S::Alicia@esseskincare.com::cadfe024-853e-4fc2-8849-c3825381eb5d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E68"/>
    <a:srgbClr val="41BFB1"/>
    <a:srgbClr val="B6B27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52FEDF8-A61F-48C3-A9EA-5874B1FDA6C3}" v="5" dt="2025-12-15T05:51:47.696"/>
    <p1510:client id="{44509F2F-4086-9E8D-C7E0-53349063E043}" v="2" dt="2025-12-15T05:47:52.029"/>
    <p1510:client id="{6602734C-0AA4-4A44-BA33-5DD31170AF2E}" v="3" dt="2025-12-15T05:56:43.08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4" d="100"/>
          <a:sy n="94" d="100"/>
        </p:scale>
        <p:origin x="1194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yley Blamire" userId="f798d29e-26d8-4afb-87c9-083a263bdce9" providerId="ADAL" clId="{EC11AF75-9A2A-48EE-853F-83D3C8EC54DA}"/>
    <pc:docChg chg="undo redo custSel addSld delSld modSld">
      <pc:chgData name="Hayley Blamire" userId="f798d29e-26d8-4afb-87c9-083a263bdce9" providerId="ADAL" clId="{EC11AF75-9A2A-48EE-853F-83D3C8EC54DA}" dt="2025-12-15T12:09:30.395" v="3117" actId="20577"/>
      <pc:docMkLst>
        <pc:docMk/>
      </pc:docMkLst>
      <pc:sldChg chg="modSp mod">
        <pc:chgData name="Hayley Blamire" userId="f798d29e-26d8-4afb-87c9-083a263bdce9" providerId="ADAL" clId="{EC11AF75-9A2A-48EE-853F-83D3C8EC54DA}" dt="2025-12-15T12:07:31.382" v="3113" actId="20577"/>
        <pc:sldMkLst>
          <pc:docMk/>
          <pc:sldMk cId="3108418525" sldId="374"/>
        </pc:sldMkLst>
        <pc:spChg chg="mod">
          <ac:chgData name="Hayley Blamire" userId="f798d29e-26d8-4afb-87c9-083a263bdce9" providerId="ADAL" clId="{EC11AF75-9A2A-48EE-853F-83D3C8EC54DA}" dt="2025-12-15T12:07:31.382" v="3113" actId="20577"/>
          <ac:spMkLst>
            <pc:docMk/>
            <pc:sldMk cId="3108418525" sldId="374"/>
            <ac:spMk id="3" creationId="{5923097D-F568-A4C6-4204-63A22D0F761B}"/>
          </ac:spMkLst>
        </pc:spChg>
      </pc:sldChg>
      <pc:sldChg chg="addSp delSp modSp del mod delAnim modAnim">
        <pc:chgData name="Hayley Blamire" userId="f798d29e-26d8-4afb-87c9-083a263bdce9" providerId="ADAL" clId="{EC11AF75-9A2A-48EE-853F-83D3C8EC54DA}" dt="2025-12-15T12:06:23.993" v="3110" actId="47"/>
        <pc:sldMkLst>
          <pc:docMk/>
          <pc:sldMk cId="3675971848" sldId="575"/>
        </pc:sldMkLst>
      </pc:sldChg>
      <pc:sldChg chg="addSp delSp modSp mod delAnim modAnim">
        <pc:chgData name="Hayley Blamire" userId="f798d29e-26d8-4afb-87c9-083a263bdce9" providerId="ADAL" clId="{EC11AF75-9A2A-48EE-853F-83D3C8EC54DA}" dt="2025-12-15T12:09:30.395" v="3117" actId="20577"/>
        <pc:sldMkLst>
          <pc:docMk/>
          <pc:sldMk cId="2534778843" sldId="576"/>
        </pc:sldMkLst>
        <pc:spChg chg="mod">
          <ac:chgData name="Hayley Blamire" userId="f798d29e-26d8-4afb-87c9-083a263bdce9" providerId="ADAL" clId="{EC11AF75-9A2A-48EE-853F-83D3C8EC54DA}" dt="2025-12-15T12:09:30.395" v="3117" actId="20577"/>
          <ac:spMkLst>
            <pc:docMk/>
            <pc:sldMk cId="2534778843" sldId="576"/>
            <ac:spMk id="5" creationId="{2F8270D6-4647-099A-B32D-681DD653283C}"/>
          </ac:spMkLst>
        </pc:spChg>
        <pc:graphicFrameChg chg="mod modGraphic">
          <ac:chgData name="Hayley Blamire" userId="f798d29e-26d8-4afb-87c9-083a263bdce9" providerId="ADAL" clId="{EC11AF75-9A2A-48EE-853F-83D3C8EC54DA}" dt="2025-12-12T06:36:31.850" v="3105" actId="20577"/>
          <ac:graphicFrameMkLst>
            <pc:docMk/>
            <pc:sldMk cId="2534778843" sldId="576"/>
            <ac:graphicFrameMk id="4" creationId="{92A071F4-AA13-52FF-36E5-4107EE6645EC}"/>
          </ac:graphicFrameMkLst>
        </pc:graphicFrameChg>
        <pc:picChg chg="add mod">
          <ac:chgData name="Hayley Blamire" userId="f798d29e-26d8-4afb-87c9-083a263bdce9" providerId="ADAL" clId="{EC11AF75-9A2A-48EE-853F-83D3C8EC54DA}" dt="2025-12-08T07:59:56.082" v="2620" actId="14100"/>
          <ac:picMkLst>
            <pc:docMk/>
            <pc:sldMk cId="2534778843" sldId="576"/>
            <ac:picMk id="2" creationId="{2DE78A8F-B518-CE1D-DA76-B977A29545ED}"/>
          </ac:picMkLst>
        </pc:picChg>
      </pc:sldChg>
      <pc:sldChg chg="addSp delSp modSp del mod">
        <pc:chgData name="Hayley Blamire" userId="f798d29e-26d8-4afb-87c9-083a263bdce9" providerId="ADAL" clId="{EC11AF75-9A2A-48EE-853F-83D3C8EC54DA}" dt="2025-12-15T12:06:26.275" v="3111" actId="47"/>
        <pc:sldMkLst>
          <pc:docMk/>
          <pc:sldMk cId="192949122" sldId="577"/>
        </pc:sldMkLst>
        <pc:graphicFrameChg chg="mod modGraphic">
          <ac:chgData name="Hayley Blamire" userId="f798d29e-26d8-4afb-87c9-083a263bdce9" providerId="ADAL" clId="{EC11AF75-9A2A-48EE-853F-83D3C8EC54DA}" dt="2025-12-10T07:43:41.707" v="3046" actId="20577"/>
          <ac:graphicFrameMkLst>
            <pc:docMk/>
            <pc:sldMk cId="192949122" sldId="577"/>
            <ac:graphicFrameMk id="4" creationId="{741F8DFE-4539-CAAA-298C-25C2F9C7E3CF}"/>
          </ac:graphicFrameMkLst>
        </pc:graphicFrameChg>
        <pc:picChg chg="add mod">
          <ac:chgData name="Hayley Blamire" userId="f798d29e-26d8-4afb-87c9-083a263bdce9" providerId="ADAL" clId="{EC11AF75-9A2A-48EE-853F-83D3C8EC54DA}" dt="2025-12-15T05:51:47.696" v="3109" actId="1076"/>
          <ac:picMkLst>
            <pc:docMk/>
            <pc:sldMk cId="192949122" sldId="577"/>
            <ac:picMk id="2" creationId="{D410508F-A459-E959-1684-0987AD356AA5}"/>
          </ac:picMkLst>
        </pc:picChg>
        <pc:picChg chg="add mod">
          <ac:chgData name="Hayley Blamire" userId="f798d29e-26d8-4afb-87c9-083a263bdce9" providerId="ADAL" clId="{EC11AF75-9A2A-48EE-853F-83D3C8EC54DA}" dt="2025-12-11T13:21:53.240" v="3102" actId="692"/>
          <ac:picMkLst>
            <pc:docMk/>
            <pc:sldMk cId="192949122" sldId="577"/>
            <ac:picMk id="15" creationId="{F69CF9E8-9A8A-A22C-6D38-574154318C2E}"/>
          </ac:picMkLst>
        </pc:picChg>
        <pc:picChg chg="add mod">
          <ac:chgData name="Hayley Blamire" userId="f798d29e-26d8-4afb-87c9-083a263bdce9" providerId="ADAL" clId="{EC11AF75-9A2A-48EE-853F-83D3C8EC54DA}" dt="2025-12-11T13:21:29.723" v="3098" actId="1076"/>
          <ac:picMkLst>
            <pc:docMk/>
            <pc:sldMk cId="192949122" sldId="577"/>
            <ac:picMk id="18" creationId="{38F1F7BE-66F0-D48C-28A3-2F9721718167}"/>
          </ac:picMkLst>
        </pc:picChg>
        <pc:picChg chg="add mod">
          <ac:chgData name="Hayley Blamire" userId="f798d29e-26d8-4afb-87c9-083a263bdce9" providerId="ADAL" clId="{EC11AF75-9A2A-48EE-853F-83D3C8EC54DA}" dt="2025-12-11T13:21:37.830" v="3100" actId="1076"/>
          <ac:picMkLst>
            <pc:docMk/>
            <pc:sldMk cId="192949122" sldId="577"/>
            <ac:picMk id="20" creationId="{DF722C97-FF81-BCF4-9104-C8E46B072F3B}"/>
          </ac:picMkLst>
        </pc:picChg>
        <pc:picChg chg="add del mod">
          <ac:chgData name="Hayley Blamire" userId="f798d29e-26d8-4afb-87c9-083a263bdce9" providerId="ADAL" clId="{EC11AF75-9A2A-48EE-853F-83D3C8EC54DA}" dt="2025-12-15T05:51:41.679" v="3106" actId="478"/>
          <ac:picMkLst>
            <pc:docMk/>
            <pc:sldMk cId="192949122" sldId="577"/>
            <ac:picMk id="22" creationId="{6BCC15C7-1C58-FD84-5D8E-22BDF911299B}"/>
          </ac:picMkLst>
        </pc:picChg>
      </pc:sldChg>
      <pc:sldChg chg="addSp delSp modSp add mod delAnim">
        <pc:chgData name="Hayley Blamire" userId="f798d29e-26d8-4afb-87c9-083a263bdce9" providerId="ADAL" clId="{EC11AF75-9A2A-48EE-853F-83D3C8EC54DA}" dt="2025-12-10T07:23:43.390" v="2795" actId="478"/>
        <pc:sldMkLst>
          <pc:docMk/>
          <pc:sldMk cId="570869639" sldId="580"/>
        </pc:sldMkLst>
        <pc:graphicFrameChg chg="mod modGraphic">
          <ac:chgData name="Hayley Blamire" userId="f798d29e-26d8-4afb-87c9-083a263bdce9" providerId="ADAL" clId="{EC11AF75-9A2A-48EE-853F-83D3C8EC54DA}" dt="2025-12-09T13:15:58.691" v="2781"/>
          <ac:graphicFrameMkLst>
            <pc:docMk/>
            <pc:sldMk cId="570869639" sldId="580"/>
            <ac:graphicFrameMk id="4" creationId="{92A071F4-AA13-52FF-36E5-4107EE6645EC}"/>
          </ac:graphicFrameMkLst>
        </pc:graphicFrameChg>
        <pc:picChg chg="add mod">
          <ac:chgData name="Hayley Blamire" userId="f798d29e-26d8-4afb-87c9-083a263bdce9" providerId="ADAL" clId="{EC11AF75-9A2A-48EE-853F-83D3C8EC54DA}" dt="2025-12-09T13:15:36.723" v="2780" actId="1076"/>
          <ac:picMkLst>
            <pc:docMk/>
            <pc:sldMk cId="570869639" sldId="580"/>
            <ac:picMk id="6" creationId="{30F8F5D5-E24D-1D77-185D-290A47506DCB}"/>
          </ac:picMkLst>
        </pc:picChg>
      </pc:sldChg>
      <pc:sldChg chg="addSp delSp modSp add del mod">
        <pc:chgData name="Hayley Blamire" userId="f798d29e-26d8-4afb-87c9-083a263bdce9" providerId="ADAL" clId="{EC11AF75-9A2A-48EE-853F-83D3C8EC54DA}" dt="2025-12-15T12:07:05.082" v="3112" actId="47"/>
        <pc:sldMkLst>
          <pc:docMk/>
          <pc:sldMk cId="2700877393" sldId="581"/>
        </pc:sldMkLst>
        <pc:spChg chg="mod">
          <ac:chgData name="Hayley Blamire" userId="f798d29e-26d8-4afb-87c9-083a263bdce9" providerId="ADAL" clId="{EC11AF75-9A2A-48EE-853F-83D3C8EC54DA}" dt="2025-12-08T07:56:31.623" v="2602" actId="20577"/>
          <ac:spMkLst>
            <pc:docMk/>
            <pc:sldMk cId="2700877393" sldId="581"/>
            <ac:spMk id="5" creationId="{7F74B3A2-14BE-20CB-165A-DEDDB9C248A1}"/>
          </ac:spMkLst>
        </pc:spChg>
        <pc:graphicFrameChg chg="mod modGraphic">
          <ac:chgData name="Hayley Blamire" userId="f798d29e-26d8-4afb-87c9-083a263bdce9" providerId="ADAL" clId="{EC11AF75-9A2A-48EE-853F-83D3C8EC54DA}" dt="2025-12-10T07:32:12.307" v="2964" actId="6549"/>
          <ac:graphicFrameMkLst>
            <pc:docMk/>
            <pc:sldMk cId="2700877393" sldId="581"/>
            <ac:graphicFrameMk id="4" creationId="{800ADA9B-5346-B85F-30CD-6673BBD279F7}"/>
          </ac:graphicFrameMkLst>
        </pc:graphicFrameChg>
        <pc:picChg chg="add mod">
          <ac:chgData name="Hayley Blamire" userId="f798d29e-26d8-4afb-87c9-083a263bdce9" providerId="ADAL" clId="{EC11AF75-9A2A-48EE-853F-83D3C8EC54DA}" dt="2025-12-08T11:48:37.807" v="2622" actId="1076"/>
          <ac:picMkLst>
            <pc:docMk/>
            <pc:sldMk cId="2700877393" sldId="581"/>
            <ac:picMk id="7" creationId="{504E278F-9FF2-176E-3D23-1236ED67CE19}"/>
          </ac:picMkLst>
        </pc:picChg>
      </pc:sldChg>
      <pc:sldChg chg="addSp delSp modSp add mod">
        <pc:chgData name="Hayley Blamire" userId="f798d29e-26d8-4afb-87c9-083a263bdce9" providerId="ADAL" clId="{EC11AF75-9A2A-48EE-853F-83D3C8EC54DA}" dt="2025-12-15T12:09:27.753" v="3115" actId="20577"/>
        <pc:sldMkLst>
          <pc:docMk/>
          <pc:sldMk cId="46277047" sldId="582"/>
        </pc:sldMkLst>
        <pc:spChg chg="mod">
          <ac:chgData name="Hayley Blamire" userId="f798d29e-26d8-4afb-87c9-083a263bdce9" providerId="ADAL" clId="{EC11AF75-9A2A-48EE-853F-83D3C8EC54DA}" dt="2025-12-15T12:09:27.753" v="3115" actId="20577"/>
          <ac:spMkLst>
            <pc:docMk/>
            <pc:sldMk cId="46277047" sldId="582"/>
            <ac:spMk id="5" creationId="{B2659E4C-C2DC-112D-F45E-07558612CB15}"/>
          </ac:spMkLst>
        </pc:spChg>
        <pc:graphicFrameChg chg="mod modGraphic">
          <ac:chgData name="Hayley Blamire" userId="f798d29e-26d8-4afb-87c9-083a263bdce9" providerId="ADAL" clId="{EC11AF75-9A2A-48EE-853F-83D3C8EC54DA}" dt="2025-12-10T07:44:37.013" v="3047" actId="404"/>
          <ac:graphicFrameMkLst>
            <pc:docMk/>
            <pc:sldMk cId="46277047" sldId="582"/>
            <ac:graphicFrameMk id="4" creationId="{FD1FB2BA-6F20-09F6-8B23-9A7BC20B3BF8}"/>
          </ac:graphicFrameMkLst>
        </pc:graphicFrameChg>
        <pc:picChg chg="add mod">
          <ac:chgData name="Hayley Blamire" userId="f798d29e-26d8-4afb-87c9-083a263bdce9" providerId="ADAL" clId="{EC11AF75-9A2A-48EE-853F-83D3C8EC54DA}" dt="2025-12-10T13:52:30.607" v="3052" actId="1076"/>
          <ac:picMkLst>
            <pc:docMk/>
            <pc:sldMk cId="46277047" sldId="582"/>
            <ac:picMk id="8" creationId="{5B8BAC95-FC21-A146-50ED-71A146DF28C3}"/>
          </ac:picMkLst>
        </pc:picChg>
      </pc:sldChg>
    </pc:docChg>
  </pc:docChgLst>
  <pc:docChgLst>
    <pc:chgData name="Niksha Matadin" userId="aff1c37d-90a1-4792-afe8-0909bb007179" providerId="ADAL" clId="{71CD9085-CC8A-4F02-86BD-7EF34491EDD7}"/>
    <pc:docChg chg="undo custSel modSld">
      <pc:chgData name="Niksha Matadin" userId="aff1c37d-90a1-4792-afe8-0909bb007179" providerId="ADAL" clId="{71CD9085-CC8A-4F02-86BD-7EF34491EDD7}" dt="2025-12-15T05:56:43.080" v="1" actId="14100"/>
      <pc:docMkLst>
        <pc:docMk/>
      </pc:docMkLst>
      <pc:sldChg chg="modSp mod">
        <pc:chgData name="Niksha Matadin" userId="aff1c37d-90a1-4792-afe8-0909bb007179" providerId="ADAL" clId="{71CD9085-CC8A-4F02-86BD-7EF34491EDD7}" dt="2025-12-15T05:56:43.080" v="1" actId="14100"/>
        <pc:sldMkLst>
          <pc:docMk/>
          <pc:sldMk cId="192949122" sldId="577"/>
        </pc:sldMkLst>
        <pc:picChg chg="mod">
          <ac:chgData name="Niksha Matadin" userId="aff1c37d-90a1-4792-afe8-0909bb007179" providerId="ADAL" clId="{71CD9085-CC8A-4F02-86BD-7EF34491EDD7}" dt="2025-12-15T05:56:43.080" v="1" actId="14100"/>
          <ac:picMkLst>
            <pc:docMk/>
            <pc:sldMk cId="192949122" sldId="577"/>
            <ac:picMk id="20" creationId="{DF722C97-FF81-BCF4-9104-C8E46B072F3B}"/>
          </ac:picMkLst>
        </pc:picChg>
      </pc:sldChg>
    </pc:docChg>
  </pc:docChgLst>
  <pc:docChgLst>
    <pc:chgData name="Niksha Matadin" userId="S::niksha@esseskincare.com::aff1c37d-90a1-4792-afe8-0909bb007179" providerId="AD" clId="Web-{44509F2F-4086-9E8D-C7E0-53349063E043}"/>
    <pc:docChg chg="modSld">
      <pc:chgData name="Niksha Matadin" userId="S::niksha@esseskincare.com::aff1c37d-90a1-4792-afe8-0909bb007179" providerId="AD" clId="Web-{44509F2F-4086-9E8D-C7E0-53349063E043}" dt="2025-12-15T05:47:52.029" v="1" actId="14100"/>
      <pc:docMkLst>
        <pc:docMk/>
      </pc:docMkLst>
      <pc:sldChg chg="modSp">
        <pc:chgData name="Niksha Matadin" userId="S::niksha@esseskincare.com::aff1c37d-90a1-4792-afe8-0909bb007179" providerId="AD" clId="Web-{44509F2F-4086-9E8D-C7E0-53349063E043}" dt="2025-12-15T05:47:52.029" v="1" actId="14100"/>
        <pc:sldMkLst>
          <pc:docMk/>
          <pc:sldMk cId="192949122" sldId="577"/>
        </pc:sldMkLst>
        <pc:picChg chg="mod">
          <ac:chgData name="Niksha Matadin" userId="S::niksha@esseskincare.com::aff1c37d-90a1-4792-afe8-0909bb007179" providerId="AD" clId="Web-{44509F2F-4086-9E8D-C7E0-53349063E043}" dt="2025-12-15T05:47:52.029" v="1" actId="14100"/>
          <ac:picMkLst>
            <pc:docMk/>
            <pc:sldMk cId="192949122" sldId="577"/>
            <ac:picMk id="22" creationId="{6BCC15C7-1C58-FD84-5D8E-22BDF911299B}"/>
          </ac:picMkLst>
        </pc:picChg>
      </pc:sldChg>
    </pc:docChg>
  </pc:docChgLst>
  <pc:docChgLst>
    <pc:chgData name="Sara Pillay" userId="S::creative@esseskincare.com::ceb54b1d-b859-4abc-8f84-11f3ee09bdcc" providerId="AD" clId="Web-{EEC5384B-6B07-8EC8-127A-C8C5339E05AB}"/>
    <pc:docChg chg="modSld">
      <pc:chgData name="Sara Pillay" userId="S::creative@esseskincare.com::ceb54b1d-b859-4abc-8f84-11f3ee09bdcc" providerId="AD" clId="Web-{EEC5384B-6B07-8EC8-127A-C8C5339E05AB}" dt="2025-12-10T07:18:50.005" v="1" actId="1076"/>
      <pc:docMkLst>
        <pc:docMk/>
      </pc:docMkLst>
      <pc:sldChg chg="modSp">
        <pc:chgData name="Sara Pillay" userId="S::creative@esseskincare.com::ceb54b1d-b859-4abc-8f84-11f3ee09bdcc" providerId="AD" clId="Web-{EEC5384B-6B07-8EC8-127A-C8C5339E05AB}" dt="2025-12-10T07:18:50.005" v="1" actId="1076"/>
        <pc:sldMkLst>
          <pc:docMk/>
          <pc:sldMk cId="192949122" sldId="577"/>
        </pc:sldMkLst>
      </pc:sldChg>
    </pc:docChg>
  </pc:docChgLst>
  <pc:docChgLst>
    <pc:chgData name="Niksha Matadin" userId="S::niksha@esseskincare.com::aff1c37d-90a1-4792-afe8-0909bb007179" providerId="AD" clId="Web-{3950C3E0-B2EE-0B05-46B0-DCE243331497}"/>
    <pc:docChg chg="modSld">
      <pc:chgData name="Niksha Matadin" userId="S::niksha@esseskincare.com::aff1c37d-90a1-4792-afe8-0909bb007179" providerId="AD" clId="Web-{3950C3E0-B2EE-0B05-46B0-DCE243331497}" dt="2025-12-12T07:46:38.503" v="2" actId="1076"/>
      <pc:docMkLst>
        <pc:docMk/>
      </pc:docMkLst>
      <pc:sldChg chg="modSp">
        <pc:chgData name="Niksha Matadin" userId="S::niksha@esseskincare.com::aff1c37d-90a1-4792-afe8-0909bb007179" providerId="AD" clId="Web-{3950C3E0-B2EE-0B05-46B0-DCE243331497}" dt="2025-12-12T07:46:38.503" v="2" actId="1076"/>
        <pc:sldMkLst>
          <pc:docMk/>
          <pc:sldMk cId="2700877393" sldId="581"/>
        </pc:sldMkLst>
        <pc:picChg chg="mod">
          <ac:chgData name="Niksha Matadin" userId="S::niksha@esseskincare.com::aff1c37d-90a1-4792-afe8-0909bb007179" providerId="AD" clId="Web-{3950C3E0-B2EE-0B05-46B0-DCE243331497}" dt="2025-12-12T07:46:38.503" v="2" actId="1076"/>
          <ac:picMkLst>
            <pc:docMk/>
            <pc:sldMk cId="2700877393" sldId="581"/>
            <ac:picMk id="7" creationId="{504E278F-9FF2-176E-3D23-1236ED67CE19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46546F-2647-4FCC-BBDE-F3CBC09A4BF5}" type="datetimeFigureOut">
              <a:t>12/15/2025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8E9B96-C5D6-4A3C-94C1-74AB265D354E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13747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  <p:txBody>
          <a:bodyPr/>
          <a:lstStyle/>
          <a:p>
            <a:endParaRPr lang="en-ZA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7D418F-27E6-5842-B81D-5BCBC181C49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5498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8E9B96-C5D6-4A3C-94C1-74AB265D354E}" type="slidenum"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33600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21CC35-D35D-515D-59FA-66D9418349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2B79E24-4894-9020-09D5-86ACCFA791F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A0DE498-20BD-CD8C-FBCF-2070553C3C7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>
              <a:ea typeface="Calibri"/>
              <a:cs typeface="Calibri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035CFE-4F74-7206-DBA9-7EE551FA5C1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8E9B96-C5D6-4A3C-94C1-74AB265D354E}" type="slidenum"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41251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8E9B96-C5D6-4A3C-94C1-74AB265D354E}" type="slidenum"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480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12/15/2025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12/15/2025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12/15/2025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12/15/2025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8.png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person's face&#10;&#10;AI-generated content may be incorrect.">
            <a:extLst>
              <a:ext uri="{FF2B5EF4-FFF2-40B4-BE49-F238E27FC236}">
                <a16:creationId xmlns:a16="http://schemas.microsoft.com/office/drawing/2014/main" id="{1D81941E-7FB3-C2F7-2062-6BFDDA1735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458059" cy="7007658"/>
          </a:xfrm>
          <a:prstGeom prst="rect">
            <a:avLst/>
          </a:prstGeom>
        </p:spPr>
      </p:pic>
      <p:pic>
        <p:nvPicPr>
          <p:cNvPr id="9" name="Picture 8" descr="A black background with a few lines&#10;&#10;Description automatically generated with medium confidence">
            <a:extLst>
              <a:ext uri="{FF2B5EF4-FFF2-40B4-BE49-F238E27FC236}">
                <a16:creationId xmlns:a16="http://schemas.microsoft.com/office/drawing/2014/main" id="{271C9595-01A3-9EC8-2938-DCE01650860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747" y="2903382"/>
            <a:ext cx="1785957" cy="105123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923097D-F568-A4C6-4204-63A22D0F761B}"/>
              </a:ext>
            </a:extLst>
          </p:cNvPr>
          <p:cNvSpPr txBox="1"/>
          <p:nvPr/>
        </p:nvSpPr>
        <p:spPr>
          <a:xfrm>
            <a:off x="5215853" y="2644169"/>
            <a:ext cx="6869310" cy="15696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>
              <a:defRPr sz="9500">
                <a:solidFill>
                  <a:srgbClr val="FFFFFF"/>
                </a:solidFill>
                <a:latin typeface="Mont Light"/>
                <a:ea typeface="Mont Light"/>
                <a:cs typeface="Mont Light"/>
                <a:sym typeface="Mont Light"/>
              </a:defRPr>
            </a:pPr>
            <a:r>
              <a:rPr lang="en-US" sz="4800" dirty="0">
                <a:solidFill>
                  <a:schemeClr val="bg1"/>
                </a:solidFill>
                <a:latin typeface="Montserrat"/>
              </a:rPr>
              <a:t>Social Media Content Jan 2026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3F7CD510-5FDE-AE18-5EE0-79F27310D350}"/>
              </a:ext>
            </a:extLst>
          </p:cNvPr>
          <p:cNvSpPr/>
          <p:nvPr/>
        </p:nvSpPr>
        <p:spPr>
          <a:xfrm>
            <a:off x="-3302001" y="-427704"/>
            <a:ext cx="7534787" cy="7713408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pic>
        <p:nvPicPr>
          <p:cNvPr id="8" name="Picture 7" descr="A black and white logo&#10;&#10;AI-generated content may be incorrect.">
            <a:extLst>
              <a:ext uri="{FF2B5EF4-FFF2-40B4-BE49-F238E27FC236}">
                <a16:creationId xmlns:a16="http://schemas.microsoft.com/office/drawing/2014/main" id="{382D5AF2-278B-1C8E-524D-8E4A8FAFC61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0058" y="5524236"/>
            <a:ext cx="1312290" cy="1312290"/>
          </a:xfrm>
          <a:prstGeom prst="rect">
            <a:avLst/>
          </a:prstGeom>
        </p:spPr>
      </p:pic>
      <p:pic>
        <p:nvPicPr>
          <p:cNvPr id="10" name="Picture 9" descr="A white circle with a letter f in it&#10;&#10;AI-generated content may be incorrect.">
            <a:extLst>
              <a:ext uri="{FF2B5EF4-FFF2-40B4-BE49-F238E27FC236}">
                <a16:creationId xmlns:a16="http://schemas.microsoft.com/office/drawing/2014/main" id="{DEF7B999-4877-E204-CF41-87FAAB8352A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2807" y="5584179"/>
            <a:ext cx="1192404" cy="1192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84185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sse Skincare">
            <a:extLst>
              <a:ext uri="{FF2B5EF4-FFF2-40B4-BE49-F238E27FC236}">
                <a16:creationId xmlns:a16="http://schemas.microsoft.com/office/drawing/2014/main" id="{45A8717A-8681-4009-6C26-4587455AEC4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941" b="-12747"/>
          <a:stretch/>
        </p:blipFill>
        <p:spPr bwMode="auto">
          <a:xfrm>
            <a:off x="10809087" y="191635"/>
            <a:ext cx="1000477" cy="617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1">
            <a:extLst>
              <a:ext uri="{FF2B5EF4-FFF2-40B4-BE49-F238E27FC236}">
                <a16:creationId xmlns:a16="http://schemas.microsoft.com/office/drawing/2014/main" id="{2F8270D6-4647-099A-B32D-681DD653283C}"/>
              </a:ext>
            </a:extLst>
          </p:cNvPr>
          <p:cNvSpPr txBox="1"/>
          <p:nvPr/>
        </p:nvSpPr>
        <p:spPr>
          <a:xfrm>
            <a:off x="423104" y="527086"/>
            <a:ext cx="7619683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>
                <a:solidFill>
                  <a:schemeClr val="bg1">
                    <a:lumMod val="50000"/>
                  </a:schemeClr>
                </a:solidFill>
                <a:latin typeface="Montserrat"/>
              </a:rPr>
              <a:t>POST 01 - Intensity Serum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2A071F4-AA13-52FF-36E5-4107EE6645E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5346433"/>
              </p:ext>
            </p:extLst>
          </p:nvPr>
        </p:nvGraphicFramePr>
        <p:xfrm>
          <a:off x="423104" y="1077399"/>
          <a:ext cx="11284230" cy="5367812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4945309">
                  <a:extLst>
                    <a:ext uri="{9D8B030D-6E8A-4147-A177-3AD203B41FA5}">
                      <a16:colId xmlns:a16="http://schemas.microsoft.com/office/drawing/2014/main" val="1014916606"/>
                    </a:ext>
                  </a:extLst>
                </a:gridCol>
                <a:gridCol w="6338921">
                  <a:extLst>
                    <a:ext uri="{9D8B030D-6E8A-4147-A177-3AD203B41FA5}">
                      <a16:colId xmlns:a16="http://schemas.microsoft.com/office/drawing/2014/main" val="1542769067"/>
                    </a:ext>
                  </a:extLst>
                </a:gridCol>
              </a:tblGrid>
              <a:tr h="446924">
                <a:tc>
                  <a:txBody>
                    <a:bodyPr/>
                    <a:lstStyle/>
                    <a:p>
                      <a:r>
                        <a:rPr lang="en-US" sz="1800" b="1" kern="1200">
                          <a:solidFill>
                            <a:schemeClr val="bg1">
                              <a:lumMod val="50000"/>
                            </a:schemeClr>
                          </a:solidFill>
                          <a:latin typeface="Montserrat"/>
                          <a:ea typeface="+mn-ea"/>
                          <a:cs typeface="+mn-cs"/>
                        </a:rPr>
                        <a:t>Static Image</a:t>
                      </a:r>
                    </a:p>
                  </a:txBody>
                  <a:tcPr>
                    <a:lnL w="6350">
                      <a:solidFill>
                        <a:schemeClr val="bg1">
                          <a:lumMod val="65000"/>
                        </a:schemeClr>
                      </a:solidFill>
                    </a:lnL>
                    <a:lnR w="6350">
                      <a:solidFill>
                        <a:schemeClr val="bg1">
                          <a:lumMod val="65000"/>
                        </a:schemeClr>
                      </a:solidFill>
                    </a:lnR>
                    <a:lnT w="6350">
                      <a:solidFill>
                        <a:schemeClr val="bg1">
                          <a:lumMod val="65000"/>
                        </a:schemeClr>
                      </a:solidFill>
                    </a:lnT>
                    <a:lnB w="6350">
                      <a:solidFill>
                        <a:schemeClr val="bg1">
                          <a:lumMod val="65000"/>
                        </a:schemeClr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kern="1200">
                          <a:solidFill>
                            <a:schemeClr val="bg1">
                              <a:lumMod val="50000"/>
                            </a:schemeClr>
                          </a:solidFill>
                          <a:latin typeface="Montserrat"/>
                          <a:ea typeface="+mn-ea"/>
                          <a:cs typeface="+mn-cs"/>
                        </a:rPr>
                        <a:t>Status Copy</a:t>
                      </a:r>
                    </a:p>
                  </a:txBody>
                  <a:tcPr>
                    <a:lnL w="6350">
                      <a:solidFill>
                        <a:schemeClr val="bg1">
                          <a:lumMod val="65000"/>
                        </a:schemeClr>
                      </a:solidFill>
                    </a:lnL>
                    <a:lnR w="6350">
                      <a:solidFill>
                        <a:schemeClr val="bg1">
                          <a:lumMod val="65000"/>
                        </a:schemeClr>
                      </a:solidFill>
                    </a:lnR>
                    <a:lnT w="6350">
                      <a:solidFill>
                        <a:schemeClr val="bg1">
                          <a:lumMod val="65000"/>
                        </a:schemeClr>
                      </a:solidFill>
                    </a:lnT>
                    <a:lnB w="6350">
                      <a:solidFill>
                        <a:schemeClr val="bg1">
                          <a:lumMod val="65000"/>
                        </a:schemeClr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91087677"/>
                  </a:ext>
                </a:extLst>
              </a:tr>
              <a:tr h="4920888">
                <a:tc>
                  <a:txBody>
                    <a:bodyPr/>
                    <a:lstStyle/>
                    <a:p>
                      <a:pPr marL="0" lvl="0" algn="l">
                        <a:buNone/>
                      </a:pPr>
                      <a:endParaRPr lang="en-US" sz="1400">
                        <a:solidFill>
                          <a:srgbClr val="FF0000"/>
                        </a:solidFill>
                      </a:endParaRPr>
                    </a:p>
                    <a:p>
                      <a:pPr marL="0" lvl="0" algn="l">
                        <a:buNone/>
                      </a:pPr>
                      <a:endParaRPr lang="en-US" sz="160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6350">
                      <a:solidFill>
                        <a:schemeClr val="bg1">
                          <a:lumMod val="65000"/>
                        </a:schemeClr>
                      </a:solidFill>
                    </a:lnL>
                    <a:lnR w="6350">
                      <a:solidFill>
                        <a:schemeClr val="bg1">
                          <a:lumMod val="65000"/>
                        </a:schemeClr>
                      </a:solidFill>
                    </a:lnR>
                    <a:lnT w="6350">
                      <a:solidFill>
                        <a:schemeClr val="bg1">
                          <a:lumMod val="65000"/>
                        </a:schemeClr>
                      </a:solidFill>
                    </a:lnT>
                    <a:lnB w="6350">
                      <a:solidFill>
                        <a:schemeClr val="bg1">
                          <a:lumMod val="65000"/>
                        </a:schemeClr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>
                          <a:solidFill>
                            <a:schemeClr val="bg1"/>
                          </a:solidFill>
                          <a:highlight>
                            <a:srgbClr val="C0C0C0"/>
                          </a:highlight>
                          <a:latin typeface="Montserrat"/>
                          <a:ea typeface="+mn-ea"/>
                          <a:cs typeface="Calibri" panose="020F0502020204030204"/>
                        </a:rPr>
                        <a:t>Facebook/Instagram:</a:t>
                      </a:r>
                    </a:p>
                    <a:p>
                      <a:endParaRPr lang="en-US" sz="1600" kern="120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Montserrat" panose="00000500000000000000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1200" kern="120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Montserrat" panose="00000500000000000000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Need a quick solution to wrinkles? Try Esse Intensity Serum. </a:t>
                      </a:r>
                    </a:p>
                    <a:p>
                      <a:endParaRPr lang="en-US" sz="1200" kern="120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Montserrat" panose="00000500000000000000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1200" kern="120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Montserrat" panose="00000500000000000000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Visible results in 2 hours. Proven to reduce wrinkle depth by 17% in 28 days.*</a:t>
                      </a:r>
                    </a:p>
                    <a:p>
                      <a:endParaRPr lang="en-US" sz="1200" kern="120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Montserrat" panose="00000500000000000000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1200" kern="120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Montserrat" panose="00000500000000000000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Formulated with </a:t>
                      </a:r>
                      <a:r>
                        <a:rPr lang="en-US" sz="1200" kern="1200" err="1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Montserrat" panose="00000500000000000000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Mafane</a:t>
                      </a:r>
                      <a:r>
                        <a:rPr lang="en-US" sz="1200" kern="120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Montserrat" panose="00000500000000000000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extract to visibly reduce wrinkles and with </a:t>
                      </a:r>
                      <a:r>
                        <a:rPr lang="en-US" sz="1200" kern="1200" err="1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Montserrat" panose="00000500000000000000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Kigelia</a:t>
                      </a:r>
                      <a:r>
                        <a:rPr lang="en-US" sz="1200" kern="120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Montserrat" panose="00000500000000000000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extract to firm and lift the skin for a more youthful look.</a:t>
                      </a:r>
                    </a:p>
                    <a:p>
                      <a:endParaRPr lang="en-US" sz="1200" kern="120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Montserrat" panose="00000500000000000000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1200" u="sng" kern="1200" err="1">
                          <a:solidFill>
                            <a:srgbClr val="FF0000"/>
                          </a:solidFill>
                          <a:effectLst/>
                          <a:latin typeface="Montserrat" panose="00000500000000000000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Stockists</a:t>
                      </a:r>
                      <a:r>
                        <a:rPr lang="en-US" sz="1200" u="sng" kern="1200">
                          <a:solidFill>
                            <a:srgbClr val="FF0000"/>
                          </a:solidFill>
                          <a:effectLst/>
                          <a:latin typeface="Montserrat" panose="00000500000000000000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:</a:t>
                      </a:r>
                    </a:p>
                    <a:p>
                      <a:r>
                        <a:rPr lang="en-US" sz="1200" kern="1200">
                          <a:solidFill>
                            <a:srgbClr val="FF0000"/>
                          </a:solidFill>
                          <a:effectLst/>
                          <a:latin typeface="Montserrat" panose="00000500000000000000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Purchase any 2 Esse Plus products or book a Live Probiotic Experience and receive a FREE Intensity Serum (30ml). While stocks last!</a:t>
                      </a:r>
                    </a:p>
                    <a:p>
                      <a:endParaRPr lang="en-US" sz="1200" kern="1200">
                        <a:solidFill>
                          <a:srgbClr val="FF0000"/>
                        </a:solidFill>
                        <a:effectLst/>
                        <a:latin typeface="Montserrat" panose="00000500000000000000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1200" kern="1200">
                          <a:solidFill>
                            <a:srgbClr val="FF0000"/>
                          </a:solidFill>
                          <a:effectLst/>
                          <a:latin typeface="Montserrat" panose="00000500000000000000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OR</a:t>
                      </a:r>
                    </a:p>
                    <a:p>
                      <a:endParaRPr lang="en-US" sz="1200" kern="1200">
                        <a:solidFill>
                          <a:srgbClr val="FF0000"/>
                        </a:solidFill>
                        <a:effectLst/>
                        <a:latin typeface="Montserrat" panose="00000500000000000000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1200" u="sng" kern="1200">
                          <a:solidFill>
                            <a:srgbClr val="FF0000"/>
                          </a:solidFill>
                          <a:effectLst/>
                          <a:latin typeface="Montserrat" panose="00000500000000000000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Online Retailers:</a:t>
                      </a:r>
                    </a:p>
                    <a:p>
                      <a:r>
                        <a:rPr lang="en-US" sz="1200" kern="1200">
                          <a:solidFill>
                            <a:srgbClr val="FF0000"/>
                          </a:solidFill>
                          <a:effectLst/>
                          <a:latin typeface="Montserrat" panose="00000500000000000000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Shop online for any Esse Plus product and receive a FREE Intensity Serum or Ageless Serum with purchase (5ml). While stocks last!</a:t>
                      </a:r>
                    </a:p>
                    <a:p>
                      <a:endParaRPr lang="en-US" sz="1200" kern="1200">
                        <a:solidFill>
                          <a:srgbClr val="FF0000"/>
                        </a:solidFill>
                        <a:effectLst/>
                        <a:latin typeface="Montserrat" panose="00000500000000000000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endParaRPr lang="en-US" sz="1600" kern="12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Montserrat" panose="00000500000000000000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algn="l" defTabSz="914400" rtl="0" eaLnBrk="1" latinLnBrk="0" hangingPunct="1"/>
                      <a:endParaRPr lang="en-US" sz="1200" kern="12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Montserrat" panose="00000500000000000000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u="none" strike="noStrike" kern="1200" baseline="0" noProof="0">
                        <a:solidFill>
                          <a:schemeClr val="tx1"/>
                        </a:solidFill>
                        <a:latin typeface="Montserrat" panose="00000500000000000000" pitchFamily="2" charset="0"/>
                      </a:endParaRPr>
                    </a:p>
                  </a:txBody>
                  <a:tcPr>
                    <a:lnL w="6350">
                      <a:solidFill>
                        <a:schemeClr val="bg1">
                          <a:lumMod val="65000"/>
                        </a:schemeClr>
                      </a:solidFill>
                    </a:lnL>
                    <a:lnR w="6350">
                      <a:solidFill>
                        <a:schemeClr val="bg1">
                          <a:lumMod val="65000"/>
                        </a:schemeClr>
                      </a:solidFill>
                    </a:lnR>
                    <a:lnT w="6350">
                      <a:solidFill>
                        <a:schemeClr val="bg1">
                          <a:lumMod val="65000"/>
                        </a:schemeClr>
                      </a:solidFill>
                    </a:lnT>
                    <a:lnB w="6350">
                      <a:solidFill>
                        <a:schemeClr val="bg1">
                          <a:lumMod val="65000"/>
                        </a:schemeClr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8320961"/>
                  </a:ext>
                </a:extLst>
              </a:tr>
            </a:tbl>
          </a:graphicData>
        </a:graphic>
      </p:graphicFrame>
      <p:pic>
        <p:nvPicPr>
          <p:cNvPr id="6" name="Picture 5" descr="A bottle of serum with text&#10;&#10;AI-generated content may be incorrect.">
            <a:extLst>
              <a:ext uri="{FF2B5EF4-FFF2-40B4-BE49-F238E27FC236}">
                <a16:creationId xmlns:a16="http://schemas.microsoft.com/office/drawing/2014/main" id="{30F8F5D5-E24D-1D77-185D-290A47506DC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554" y="1704406"/>
            <a:ext cx="3614874" cy="4504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08696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088707-1A31-5E47-0603-EE073AD7AE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D1FB2BA-6F20-09F6-8B23-9A7BC20B3B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8777512"/>
              </p:ext>
            </p:extLst>
          </p:nvPr>
        </p:nvGraphicFramePr>
        <p:xfrm>
          <a:off x="423104" y="1071088"/>
          <a:ext cx="11284230" cy="5367812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4928809">
                  <a:extLst>
                    <a:ext uri="{9D8B030D-6E8A-4147-A177-3AD203B41FA5}">
                      <a16:colId xmlns:a16="http://schemas.microsoft.com/office/drawing/2014/main" val="1014916606"/>
                    </a:ext>
                  </a:extLst>
                </a:gridCol>
                <a:gridCol w="6355421">
                  <a:extLst>
                    <a:ext uri="{9D8B030D-6E8A-4147-A177-3AD203B41FA5}">
                      <a16:colId xmlns:a16="http://schemas.microsoft.com/office/drawing/2014/main" val="1542769067"/>
                    </a:ext>
                  </a:extLst>
                </a:gridCol>
              </a:tblGrid>
              <a:tr h="446924">
                <a:tc>
                  <a:txBody>
                    <a:bodyPr/>
                    <a:lstStyle/>
                    <a:p>
                      <a:r>
                        <a:rPr lang="en-US" sz="1800" b="1" kern="1200">
                          <a:solidFill>
                            <a:schemeClr val="bg1">
                              <a:lumMod val="50000"/>
                            </a:schemeClr>
                          </a:solidFill>
                          <a:latin typeface="Montserrat"/>
                          <a:ea typeface="+mn-ea"/>
                          <a:cs typeface="+mn-cs"/>
                        </a:rPr>
                        <a:t>Static Image</a:t>
                      </a:r>
                    </a:p>
                  </a:txBody>
                  <a:tcPr>
                    <a:lnL w="6350">
                      <a:solidFill>
                        <a:schemeClr val="bg1">
                          <a:lumMod val="65000"/>
                        </a:schemeClr>
                      </a:solidFill>
                    </a:lnL>
                    <a:lnR w="6350">
                      <a:solidFill>
                        <a:schemeClr val="bg1">
                          <a:lumMod val="65000"/>
                        </a:schemeClr>
                      </a:solidFill>
                    </a:lnR>
                    <a:lnT w="6350">
                      <a:solidFill>
                        <a:schemeClr val="bg1">
                          <a:lumMod val="65000"/>
                        </a:schemeClr>
                      </a:solidFill>
                    </a:lnT>
                    <a:lnB w="6350">
                      <a:solidFill>
                        <a:schemeClr val="bg1">
                          <a:lumMod val="65000"/>
                        </a:schemeClr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kern="1200">
                          <a:solidFill>
                            <a:schemeClr val="bg1">
                              <a:lumMod val="50000"/>
                            </a:schemeClr>
                          </a:solidFill>
                          <a:latin typeface="Montserrat"/>
                          <a:ea typeface="+mn-ea"/>
                          <a:cs typeface="+mn-cs"/>
                        </a:rPr>
                        <a:t>Status Copy</a:t>
                      </a:r>
                    </a:p>
                  </a:txBody>
                  <a:tcPr>
                    <a:lnL w="6350">
                      <a:solidFill>
                        <a:schemeClr val="bg1">
                          <a:lumMod val="65000"/>
                        </a:schemeClr>
                      </a:solidFill>
                    </a:lnL>
                    <a:lnR w="6350">
                      <a:solidFill>
                        <a:schemeClr val="bg1">
                          <a:lumMod val="65000"/>
                        </a:schemeClr>
                      </a:solidFill>
                    </a:lnR>
                    <a:lnT w="6350">
                      <a:solidFill>
                        <a:schemeClr val="bg1">
                          <a:lumMod val="65000"/>
                        </a:schemeClr>
                      </a:solidFill>
                    </a:lnT>
                    <a:lnB w="6350">
                      <a:solidFill>
                        <a:schemeClr val="bg1">
                          <a:lumMod val="65000"/>
                        </a:schemeClr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91087677"/>
                  </a:ext>
                </a:extLst>
              </a:tr>
              <a:tr h="4920888">
                <a:tc>
                  <a:txBody>
                    <a:bodyPr/>
                    <a:lstStyle/>
                    <a:p>
                      <a:pPr marL="0" lvl="0" algn="l">
                        <a:buNone/>
                      </a:pPr>
                      <a:endParaRPr lang="en-US" sz="140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6350">
                      <a:solidFill>
                        <a:schemeClr val="bg1">
                          <a:lumMod val="65000"/>
                        </a:schemeClr>
                      </a:solidFill>
                    </a:lnL>
                    <a:lnR w="6350">
                      <a:solidFill>
                        <a:schemeClr val="bg1">
                          <a:lumMod val="65000"/>
                        </a:schemeClr>
                      </a:solidFill>
                    </a:lnR>
                    <a:lnT w="6350">
                      <a:solidFill>
                        <a:schemeClr val="bg1">
                          <a:lumMod val="65000"/>
                        </a:schemeClr>
                      </a:solidFill>
                    </a:lnT>
                    <a:lnB w="6350">
                      <a:solidFill>
                        <a:schemeClr val="bg1">
                          <a:lumMod val="65000"/>
                        </a:schemeClr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>
                          <a:solidFill>
                            <a:schemeClr val="bg1"/>
                          </a:solidFill>
                          <a:highlight>
                            <a:srgbClr val="C0C0C0"/>
                          </a:highlight>
                          <a:latin typeface="Montserrat"/>
                          <a:ea typeface="+mn-ea"/>
                          <a:cs typeface="Calibri" panose="020F0502020204030204"/>
                        </a:rPr>
                        <a:t>Facebook/Instagram:</a:t>
                      </a:r>
                    </a:p>
                    <a:p>
                      <a:pPr lvl="0">
                        <a:buNone/>
                      </a:pPr>
                      <a:endParaRPr lang="en-US" sz="1100" kern="1200">
                        <a:solidFill>
                          <a:schemeClr val="bg1">
                            <a:lumMod val="50000"/>
                          </a:schemeClr>
                        </a:solidFill>
                        <a:latin typeface="Montserrat"/>
                        <a:ea typeface="+mn-ea"/>
                        <a:cs typeface="Calibri"/>
                      </a:endParaRPr>
                    </a:p>
                    <a:p>
                      <a:r>
                        <a:rPr lang="en-US" sz="1200" kern="1200">
                          <a:solidFill>
                            <a:schemeClr val="tx1"/>
                          </a:solidFill>
                          <a:latin typeface="Montserrat"/>
                          <a:ea typeface="+mn-ea"/>
                          <a:cs typeface="Calibri" panose="020F0502020204030204"/>
                        </a:rPr>
                        <a:t>Experience the world's first professional skincare treatment to shift the skin's microbiome for more youthful and resilient skin.</a:t>
                      </a:r>
                    </a:p>
                    <a:p>
                      <a:endParaRPr lang="en-US" sz="1200" kern="1200">
                        <a:solidFill>
                          <a:schemeClr val="tx1"/>
                        </a:solidFill>
                        <a:latin typeface="Montserrat"/>
                        <a:ea typeface="+mn-ea"/>
                        <a:cs typeface="Calibri" panose="020F0502020204030204"/>
                      </a:endParaRPr>
                    </a:p>
                    <a:p>
                      <a:r>
                        <a:rPr lang="en-US" sz="1200" kern="1200">
                          <a:solidFill>
                            <a:schemeClr val="tx1"/>
                          </a:solidFill>
                          <a:latin typeface="Montserrat"/>
                          <a:ea typeface="+mn-ea"/>
                          <a:cs typeface="Calibri" panose="020F0502020204030204"/>
                        </a:rPr>
                        <a:t>The 75-minute Esse Live Probiotic Experience restores microbial balance and delivers 5 billion colony forming units of Live </a:t>
                      </a:r>
                      <a:r>
                        <a:rPr lang="en-US" sz="1200" i="1" kern="1200">
                          <a:solidFill>
                            <a:schemeClr val="tx1"/>
                          </a:solidFill>
                          <a:latin typeface="Montserrat"/>
                          <a:ea typeface="+mn-ea"/>
                          <a:cs typeface="Calibri" panose="020F0502020204030204"/>
                        </a:rPr>
                        <a:t>Lactobacillus</a:t>
                      </a:r>
                      <a:r>
                        <a:rPr lang="en-US" sz="1200" kern="1200">
                          <a:solidFill>
                            <a:schemeClr val="tx1"/>
                          </a:solidFill>
                          <a:latin typeface="Montserrat"/>
                          <a:ea typeface="+mn-ea"/>
                          <a:cs typeface="Calibri" panose="020F0502020204030204"/>
                        </a:rPr>
                        <a:t> per ml.</a:t>
                      </a:r>
                    </a:p>
                    <a:p>
                      <a:endParaRPr lang="en-US" sz="1200" kern="1200">
                        <a:solidFill>
                          <a:schemeClr val="tx1"/>
                        </a:solidFill>
                        <a:latin typeface="Montserrat"/>
                        <a:ea typeface="+mn-ea"/>
                        <a:cs typeface="Calibri" panose="020F0502020204030204"/>
                      </a:endParaRPr>
                    </a:p>
                    <a:p>
                      <a:r>
                        <a:rPr lang="en-US" sz="1200" kern="1200">
                          <a:solidFill>
                            <a:schemeClr val="tx1"/>
                          </a:solidFill>
                          <a:latin typeface="Montserrat"/>
                          <a:ea typeface="+mn-ea"/>
                          <a:cs typeface="Calibri" panose="020F0502020204030204"/>
                        </a:rPr>
                        <a:t>This treatment is ideal for subclinical inflammation, skin ageing, dehydration, and conditions associated with microbial imbalances.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kern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Montserrat"/>
                        <a:ea typeface="Calibri"/>
                        <a:cs typeface="Times New Roman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>
                          <a:solidFill>
                            <a:srgbClr val="FF0000"/>
                          </a:solidFill>
                          <a:effectLst/>
                          <a:latin typeface="Montserrat" panose="00000500000000000000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Book a Live Probiotic Experience and receive a FREE Intensity Serum (30ml). While stocks last!</a:t>
                      </a:r>
                    </a:p>
                    <a:p>
                      <a:endParaRPr lang="en-US" sz="1200" kern="1200">
                        <a:solidFill>
                          <a:srgbClr val="FF0000"/>
                        </a:solidFill>
                        <a:effectLst/>
                        <a:latin typeface="Montserrat" panose="00000500000000000000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u="none" strike="noStrike" kern="1200" baseline="0" noProof="0">
                        <a:solidFill>
                          <a:schemeClr val="tx1"/>
                        </a:solidFill>
                        <a:latin typeface="Montserrat" panose="00000500000000000000" pitchFamily="2" charset="0"/>
                      </a:endParaRPr>
                    </a:p>
                  </a:txBody>
                  <a:tcPr>
                    <a:lnL w="6350">
                      <a:solidFill>
                        <a:schemeClr val="bg1">
                          <a:lumMod val="65000"/>
                        </a:schemeClr>
                      </a:solidFill>
                    </a:lnL>
                    <a:lnR w="6350">
                      <a:solidFill>
                        <a:schemeClr val="bg1">
                          <a:lumMod val="65000"/>
                        </a:schemeClr>
                      </a:solidFill>
                    </a:lnR>
                    <a:lnT w="6350">
                      <a:solidFill>
                        <a:schemeClr val="bg1">
                          <a:lumMod val="65000"/>
                        </a:schemeClr>
                      </a:solidFill>
                    </a:lnT>
                    <a:lnB w="6350">
                      <a:solidFill>
                        <a:schemeClr val="bg1">
                          <a:lumMod val="65000"/>
                        </a:schemeClr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8320961"/>
                  </a:ext>
                </a:extLst>
              </a:tr>
            </a:tbl>
          </a:graphicData>
        </a:graphic>
      </p:graphicFrame>
      <p:pic>
        <p:nvPicPr>
          <p:cNvPr id="3" name="Picture 2" descr="Esse Skincare">
            <a:extLst>
              <a:ext uri="{FF2B5EF4-FFF2-40B4-BE49-F238E27FC236}">
                <a16:creationId xmlns:a16="http://schemas.microsoft.com/office/drawing/2014/main" id="{DF4A2418-8D20-0812-4498-D73279D7998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941" b="-12747"/>
          <a:stretch/>
        </p:blipFill>
        <p:spPr bwMode="auto">
          <a:xfrm>
            <a:off x="10809087" y="191635"/>
            <a:ext cx="1000477" cy="617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1">
            <a:extLst>
              <a:ext uri="{FF2B5EF4-FFF2-40B4-BE49-F238E27FC236}">
                <a16:creationId xmlns:a16="http://schemas.microsoft.com/office/drawing/2014/main" id="{B2659E4C-C2DC-112D-F45E-07558612CB15}"/>
              </a:ext>
            </a:extLst>
          </p:cNvPr>
          <p:cNvSpPr txBox="1"/>
          <p:nvPr/>
        </p:nvSpPr>
        <p:spPr>
          <a:xfrm>
            <a:off x="423104" y="527086"/>
            <a:ext cx="7619683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solidFill>
                  <a:schemeClr val="bg1">
                    <a:lumMod val="50000"/>
                  </a:schemeClr>
                </a:solidFill>
                <a:latin typeface="Montserrat"/>
              </a:rPr>
              <a:t>POST 02 - Esse Live Probiotic Experience</a:t>
            </a:r>
            <a:endParaRPr lang="en-US" dirty="0">
              <a:solidFill>
                <a:schemeClr val="bg1">
                  <a:lumMod val="50000"/>
                </a:schemeClr>
              </a:solidFill>
              <a:latin typeface="Montserrat"/>
              <a:cs typeface="Calibri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1FCB46-1856-DBD0-FF39-0E5A9D1E7940}"/>
              </a:ext>
            </a:extLst>
          </p:cNvPr>
          <p:cNvSpPr txBox="1"/>
          <p:nvPr/>
        </p:nvSpPr>
        <p:spPr>
          <a:xfrm>
            <a:off x="1337551" y="6113030"/>
            <a:ext cx="2850991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800">
                <a:solidFill>
                  <a:schemeClr val="bg1"/>
                </a:solidFill>
                <a:latin typeface="Montserrat"/>
                <a:cs typeface="Mongolian Baiti"/>
              </a:rPr>
              <a:t>*When used as part of your skincare routine </a:t>
            </a:r>
          </a:p>
        </p:txBody>
      </p:sp>
      <p:pic>
        <p:nvPicPr>
          <p:cNvPr id="8" name="Picture 7" descr="A person receiving a facial mask&#10;&#10;AI-generated content may be incorrect.">
            <a:extLst>
              <a:ext uri="{FF2B5EF4-FFF2-40B4-BE49-F238E27FC236}">
                <a16:creationId xmlns:a16="http://schemas.microsoft.com/office/drawing/2014/main" id="{5B8BAC95-FC21-A146-50ED-71A146DF28C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376" y="1848290"/>
            <a:ext cx="3411792" cy="4264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770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2A071F4-AA13-52FF-36E5-4107EE6645E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1610404"/>
              </p:ext>
            </p:extLst>
          </p:nvPr>
        </p:nvGraphicFramePr>
        <p:xfrm>
          <a:off x="423104" y="1095812"/>
          <a:ext cx="11284230" cy="5367812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4928809">
                  <a:extLst>
                    <a:ext uri="{9D8B030D-6E8A-4147-A177-3AD203B41FA5}">
                      <a16:colId xmlns:a16="http://schemas.microsoft.com/office/drawing/2014/main" val="1014916606"/>
                    </a:ext>
                  </a:extLst>
                </a:gridCol>
                <a:gridCol w="6355421">
                  <a:extLst>
                    <a:ext uri="{9D8B030D-6E8A-4147-A177-3AD203B41FA5}">
                      <a16:colId xmlns:a16="http://schemas.microsoft.com/office/drawing/2014/main" val="1542769067"/>
                    </a:ext>
                  </a:extLst>
                </a:gridCol>
              </a:tblGrid>
              <a:tr h="446924">
                <a:tc>
                  <a:txBody>
                    <a:bodyPr/>
                    <a:lstStyle/>
                    <a:p>
                      <a:r>
                        <a:rPr lang="en-US" sz="1800" b="1" kern="1200">
                          <a:solidFill>
                            <a:schemeClr val="bg1">
                              <a:lumMod val="50000"/>
                            </a:schemeClr>
                          </a:solidFill>
                          <a:latin typeface="Montserrat"/>
                          <a:ea typeface="+mn-ea"/>
                          <a:cs typeface="+mn-cs"/>
                        </a:rPr>
                        <a:t>Video (4:5/9:16)</a:t>
                      </a:r>
                    </a:p>
                  </a:txBody>
                  <a:tcPr>
                    <a:lnL w="6350">
                      <a:solidFill>
                        <a:schemeClr val="bg1">
                          <a:lumMod val="65000"/>
                        </a:schemeClr>
                      </a:solidFill>
                    </a:lnL>
                    <a:lnR w="6350">
                      <a:solidFill>
                        <a:schemeClr val="bg1">
                          <a:lumMod val="65000"/>
                        </a:schemeClr>
                      </a:solidFill>
                    </a:lnR>
                    <a:lnT w="6350">
                      <a:solidFill>
                        <a:schemeClr val="bg1">
                          <a:lumMod val="65000"/>
                        </a:schemeClr>
                      </a:solidFill>
                    </a:lnT>
                    <a:lnB w="6350">
                      <a:solidFill>
                        <a:schemeClr val="bg1">
                          <a:lumMod val="65000"/>
                        </a:schemeClr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kern="1200">
                          <a:solidFill>
                            <a:schemeClr val="bg1">
                              <a:lumMod val="50000"/>
                            </a:schemeClr>
                          </a:solidFill>
                          <a:latin typeface="Montserrat"/>
                          <a:ea typeface="+mn-ea"/>
                          <a:cs typeface="+mn-cs"/>
                        </a:rPr>
                        <a:t>Status Copy</a:t>
                      </a:r>
                    </a:p>
                  </a:txBody>
                  <a:tcPr>
                    <a:lnL w="6350">
                      <a:solidFill>
                        <a:schemeClr val="bg1">
                          <a:lumMod val="65000"/>
                        </a:schemeClr>
                      </a:solidFill>
                    </a:lnL>
                    <a:lnR w="6350">
                      <a:solidFill>
                        <a:schemeClr val="bg1">
                          <a:lumMod val="65000"/>
                        </a:schemeClr>
                      </a:solidFill>
                    </a:lnR>
                    <a:lnT w="6350">
                      <a:solidFill>
                        <a:schemeClr val="bg1">
                          <a:lumMod val="65000"/>
                        </a:schemeClr>
                      </a:solidFill>
                    </a:lnT>
                    <a:lnB w="6350">
                      <a:solidFill>
                        <a:schemeClr val="bg1">
                          <a:lumMod val="65000"/>
                        </a:schemeClr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91087677"/>
                  </a:ext>
                </a:extLst>
              </a:tr>
              <a:tr h="4920888">
                <a:tc>
                  <a:txBody>
                    <a:bodyPr/>
                    <a:lstStyle/>
                    <a:p>
                      <a:pPr marL="0" lvl="0" algn="l">
                        <a:buNone/>
                      </a:pPr>
                      <a:endParaRPr lang="en-US" sz="1400">
                        <a:solidFill>
                          <a:srgbClr val="FF0000"/>
                        </a:solidFill>
                      </a:endParaRPr>
                    </a:p>
                    <a:p>
                      <a:pPr marL="0" lvl="0" algn="l">
                        <a:buNone/>
                      </a:pPr>
                      <a:endParaRPr lang="en-US" sz="1600">
                        <a:solidFill>
                          <a:srgbClr val="FF0000"/>
                        </a:solidFill>
                      </a:endParaRPr>
                    </a:p>
                    <a:p>
                      <a:pPr marL="0" lvl="0" algn="l">
                        <a:buNone/>
                      </a:pPr>
                      <a:endParaRPr lang="en-US" sz="1600"/>
                    </a:p>
                  </a:txBody>
                  <a:tcPr>
                    <a:lnL w="6350">
                      <a:solidFill>
                        <a:schemeClr val="bg1">
                          <a:lumMod val="65000"/>
                        </a:schemeClr>
                      </a:solidFill>
                    </a:lnL>
                    <a:lnR w="6350">
                      <a:solidFill>
                        <a:schemeClr val="bg1">
                          <a:lumMod val="65000"/>
                        </a:schemeClr>
                      </a:solidFill>
                    </a:lnR>
                    <a:lnT w="6350">
                      <a:solidFill>
                        <a:schemeClr val="bg1">
                          <a:lumMod val="65000"/>
                        </a:schemeClr>
                      </a:solidFill>
                    </a:lnT>
                    <a:lnB w="6350">
                      <a:solidFill>
                        <a:schemeClr val="bg1">
                          <a:lumMod val="65000"/>
                        </a:schemeClr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>
                          <a:solidFill>
                            <a:schemeClr val="bg1"/>
                          </a:solidFill>
                          <a:highlight>
                            <a:srgbClr val="C0C0C0"/>
                          </a:highlight>
                          <a:latin typeface="Montserrat"/>
                          <a:ea typeface="+mn-ea"/>
                          <a:cs typeface="Calibri" panose="020F0502020204030204"/>
                        </a:rPr>
                        <a:t>Facebook/Instagram: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sz="1200" i="1">
                        <a:latin typeface="Montserrat" panose="00000500000000000000" pitchFamily="2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i="0" kern="1200">
                          <a:solidFill>
                            <a:schemeClr val="dk1"/>
                          </a:solidFill>
                          <a:effectLst/>
                          <a:latin typeface="Montserrat" panose="00000500000000000000" pitchFamily="2" charset="0"/>
                          <a:ea typeface="+mn-ea"/>
                          <a:cs typeface="+mn-cs"/>
                        </a:rPr>
                        <a:t>The skincare industry is infamous for hollow promises. Esse restores the skin’s microbial balance and builds resilience with scientifically proven formulations.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i="0" kern="1200">
                          <a:solidFill>
                            <a:schemeClr val="dk1"/>
                          </a:solidFill>
                          <a:effectLst/>
                          <a:latin typeface="Montserrat" panose="00000500000000000000" pitchFamily="2" charset="0"/>
                          <a:ea typeface="+mn-ea"/>
                          <a:cs typeface="+mn-cs"/>
                        </a:rPr>
                        <a:t>Esse products are rigorously tested - so when we make claims, we stand behind them.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i="0" kern="1200">
                          <a:solidFill>
                            <a:schemeClr val="dk1"/>
                          </a:solidFill>
                          <a:effectLst/>
                          <a:latin typeface="Montserrat" panose="00000500000000000000" pitchFamily="2" charset="0"/>
                          <a:ea typeface="+mn-ea"/>
                          <a:cs typeface="+mn-cs"/>
                        </a:rPr>
                        <a:t>Esse is remaking skincare so you can have confidence in long-term skin health. This is skin as it should be.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200" b="0" i="0" kern="1200">
                        <a:solidFill>
                          <a:schemeClr val="dk1"/>
                        </a:solidFill>
                        <a:effectLst/>
                        <a:latin typeface="Montserrat" panose="00000500000000000000" pitchFamily="2" charset="0"/>
                        <a:ea typeface="+mn-ea"/>
                        <a:cs typeface="+mn-cs"/>
                      </a:endParaRPr>
                    </a:p>
                    <a:p>
                      <a:r>
                        <a:rPr lang="en-US" sz="1200" u="sng" kern="1200" err="1">
                          <a:solidFill>
                            <a:srgbClr val="FF0000"/>
                          </a:solidFill>
                          <a:effectLst/>
                          <a:latin typeface="Montserrat" panose="00000500000000000000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Stockists</a:t>
                      </a:r>
                      <a:r>
                        <a:rPr lang="en-US" sz="1200" u="sng" kern="1200">
                          <a:solidFill>
                            <a:srgbClr val="FF0000"/>
                          </a:solidFill>
                          <a:effectLst/>
                          <a:latin typeface="Montserrat" panose="00000500000000000000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:</a:t>
                      </a:r>
                    </a:p>
                    <a:p>
                      <a:r>
                        <a:rPr lang="en-US" sz="1200" kern="1200">
                          <a:solidFill>
                            <a:srgbClr val="FF0000"/>
                          </a:solidFill>
                          <a:effectLst/>
                          <a:latin typeface="Montserrat" panose="00000500000000000000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Purchase any 2 Esse Plus products or book a Live Probiotic Experience and receive a FREE Intensity Serum (30ml). While stocks last!</a:t>
                      </a:r>
                    </a:p>
                  </a:txBody>
                  <a:tcPr>
                    <a:lnL w="6350">
                      <a:solidFill>
                        <a:schemeClr val="bg1">
                          <a:lumMod val="65000"/>
                        </a:schemeClr>
                      </a:solidFill>
                    </a:lnL>
                    <a:lnR w="6350">
                      <a:solidFill>
                        <a:schemeClr val="bg1">
                          <a:lumMod val="65000"/>
                        </a:schemeClr>
                      </a:solidFill>
                    </a:lnR>
                    <a:lnT w="6350">
                      <a:solidFill>
                        <a:schemeClr val="bg1">
                          <a:lumMod val="65000"/>
                        </a:schemeClr>
                      </a:solidFill>
                    </a:lnT>
                    <a:lnB w="6350">
                      <a:solidFill>
                        <a:schemeClr val="bg1">
                          <a:lumMod val="65000"/>
                        </a:schemeClr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8320961"/>
                  </a:ext>
                </a:extLst>
              </a:tr>
            </a:tbl>
          </a:graphicData>
        </a:graphic>
      </p:graphicFrame>
      <p:pic>
        <p:nvPicPr>
          <p:cNvPr id="3" name="Picture 2" descr="Esse Skincare">
            <a:extLst>
              <a:ext uri="{FF2B5EF4-FFF2-40B4-BE49-F238E27FC236}">
                <a16:creationId xmlns:a16="http://schemas.microsoft.com/office/drawing/2014/main" id="{45A8717A-8681-4009-6C26-4587455AEC4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941" b="-12747"/>
          <a:stretch/>
        </p:blipFill>
        <p:spPr bwMode="auto">
          <a:xfrm>
            <a:off x="10809087" y="191635"/>
            <a:ext cx="1000477" cy="617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1">
            <a:extLst>
              <a:ext uri="{FF2B5EF4-FFF2-40B4-BE49-F238E27FC236}">
                <a16:creationId xmlns:a16="http://schemas.microsoft.com/office/drawing/2014/main" id="{2F8270D6-4647-099A-B32D-681DD653283C}"/>
              </a:ext>
            </a:extLst>
          </p:cNvPr>
          <p:cNvSpPr txBox="1"/>
          <p:nvPr/>
        </p:nvSpPr>
        <p:spPr>
          <a:xfrm>
            <a:off x="423104" y="527086"/>
            <a:ext cx="7619683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solidFill>
                  <a:schemeClr val="bg1">
                    <a:lumMod val="50000"/>
                  </a:schemeClr>
                </a:solidFill>
                <a:latin typeface="Montserrat"/>
              </a:rPr>
              <a:t>POST 03 - Brand video - Claims</a:t>
            </a:r>
            <a:endParaRPr lang="en-US" dirty="0">
              <a:solidFill>
                <a:schemeClr val="bg1">
                  <a:lumMod val="50000"/>
                </a:schemeClr>
              </a:solidFill>
              <a:latin typeface="Montserrat"/>
              <a:cs typeface="Calibri"/>
            </a:endParaRPr>
          </a:p>
        </p:txBody>
      </p:sp>
      <p:pic>
        <p:nvPicPr>
          <p:cNvPr id="2" name="ESSE POST 5_4x5 format">
            <a:hlinkClick r:id="" action="ppaction://media"/>
            <a:extLst>
              <a:ext uri="{FF2B5EF4-FFF2-40B4-BE49-F238E27FC236}">
                <a16:creationId xmlns:a16="http://schemas.microsoft.com/office/drawing/2014/main" id="{2DE78A8F-B518-CE1D-DA76-B977A29545E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09726" y="1858746"/>
            <a:ext cx="3421267" cy="427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778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aeb976b-1bed-4d04-8127-c0f380d52cc8">
      <Terms xmlns="http://schemas.microsoft.com/office/infopath/2007/PartnerControls"/>
    </lcf76f155ced4ddcb4097134ff3c332f>
    <TaxCatchAll xmlns="c56ed7ad-6206-4454-ae5b-3b6b472f4a30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5D41C36D26E0A43A7A61DBD6905F0D1" ma:contentTypeVersion="14" ma:contentTypeDescription="Create a new document." ma:contentTypeScope="" ma:versionID="d3542e81271ef21356fabb19094262be">
  <xsd:schema xmlns:xsd="http://www.w3.org/2001/XMLSchema" xmlns:xs="http://www.w3.org/2001/XMLSchema" xmlns:p="http://schemas.microsoft.com/office/2006/metadata/properties" xmlns:ns2="1aeb976b-1bed-4d04-8127-c0f380d52cc8" xmlns:ns3="c56ed7ad-6206-4454-ae5b-3b6b472f4a30" targetNamespace="http://schemas.microsoft.com/office/2006/metadata/properties" ma:root="true" ma:fieldsID="e3ea4d6f7630000a10f5a126acae4e9e" ns2:_="" ns3:_="">
    <xsd:import namespace="1aeb976b-1bed-4d04-8127-c0f380d52cc8"/>
    <xsd:import namespace="c56ed7ad-6206-4454-ae5b-3b6b472f4a3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BillingMetadata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aeb976b-1bed-4d04-8127-c0f380d52cc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d7cd5ddf-5797-490d-9d98-d9653298988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BillingMetadata" ma:index="20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56ed7ad-6206-4454-ae5b-3b6b472f4a30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e0b175f6-92d4-4cca-ba5e-c6dd8c641ff1}" ma:internalName="TaxCatchAll" ma:showField="CatchAllData" ma:web="c56ed7ad-6206-4454-ae5b-3b6b472f4a3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C7CEEB3-CC11-4A40-87AD-4A344F1DB681}">
  <ds:schemaRefs>
    <ds:schemaRef ds:uri="1aeb976b-1bed-4d04-8127-c0f380d52cc8"/>
    <ds:schemaRef ds:uri="3f0ed279-d90c-4d56-af10-6f6b3e14d747"/>
    <ds:schemaRef ds:uri="74da324b-5ec8-4ec8-aa20-f3ae5511bd83"/>
    <ds:schemaRef ds:uri="c56ed7ad-6206-4454-ae5b-3b6b472f4a30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EC8A3A31-FBA8-4D77-BF90-8F00581DA702}">
  <ds:schemaRefs>
    <ds:schemaRef ds:uri="1aeb976b-1bed-4d04-8127-c0f380d52cc8"/>
    <ds:schemaRef ds:uri="c56ed7ad-6206-4454-ae5b-3b6b472f4a30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0E96C34A-BB82-454B-8761-9AA5CA65181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341</Words>
  <Application>Microsoft Office PowerPoint</Application>
  <PresentationFormat>Widescreen</PresentationFormat>
  <Paragraphs>50</Paragraphs>
  <Slides>4</Slides>
  <Notes>4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Montserrat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Hayley Blamire</dc:creator>
  <cp:lastModifiedBy>Hayley Blamire</cp:lastModifiedBy>
  <cp:revision>1</cp:revision>
  <dcterms:created xsi:type="dcterms:W3CDTF">2013-07-15T20:26:40Z</dcterms:created>
  <dcterms:modified xsi:type="dcterms:W3CDTF">2025-12-15T12:09:36Z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0x010100F5D41C36D26E0A43A7A61DBD6905F0D1</vt:lpwstr>
  </property>
  <property fmtid="{D5CDD505-2E9C-101B-9397-08002B2CF9AE}" pid="3" name="MediaServiceImageTags">
    <vt:lpwstr/>
  </property>
</Properties>
</file>